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69" r:id="rId4"/>
    <p:sldId id="260" r:id="rId5"/>
    <p:sldId id="261" r:id="rId6"/>
    <p:sldId id="263" r:id="rId7"/>
    <p:sldId id="266" r:id="rId8"/>
    <p:sldId id="265" r:id="rId9"/>
    <p:sldId id="264" r:id="rId10"/>
    <p:sldId id="268" r:id="rId11"/>
    <p:sldId id="270" r:id="rId12"/>
    <p:sldId id="271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58" autoAdjust="0"/>
    <p:restoredTop sz="86387" autoAdjust="0"/>
  </p:normalViewPr>
  <p:slideViewPr>
    <p:cSldViewPr>
      <p:cViewPr>
        <p:scale>
          <a:sx n="100" d="100"/>
          <a:sy n="100" d="100"/>
        </p:scale>
        <p:origin x="-1840" y="2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6854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486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3781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2981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911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2456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3645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4651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4226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839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0519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" y="0"/>
            <a:ext cx="9142985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 rot="16200000">
            <a:off x="6401439" y="2708695"/>
            <a:ext cx="4502989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765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18nguy.com/TranslationTools.html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ranslations.atlassian.com" TargetMode="External"/><Relationship Id="rId4" Type="http://schemas.openxmlformats.org/officeDocument/2006/relationships/hyperlink" Target="http://translate.liferay.com" TargetMode="External"/><Relationship Id="rId5" Type="http://schemas.openxmlformats.org/officeDocument/2006/relationships/hyperlink" Target="http://translate.sourceforge.net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onitasoft.org/translation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anguagetool.org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translate.google.com" TargetMode="External"/><Relationship Id="rId3" Type="http://schemas.openxmlformats.org/officeDocument/2006/relationships/hyperlink" Target="http://translate.google.com/toolkit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18n for ever !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@</a:t>
            </a:r>
            <a:r>
              <a:rPr lang="en-US" dirty="0" err="1" smtClean="0"/>
              <a:t>dbaeli</a:t>
            </a:r>
            <a:endParaRPr lang="en-US" dirty="0" smtClean="0"/>
          </a:p>
          <a:p>
            <a:r>
              <a:rPr lang="en-US" dirty="0" smtClean="0"/>
              <a:t>@</a:t>
            </a:r>
            <a:r>
              <a:rPr lang="en-US" dirty="0" err="1" smtClean="0"/>
              <a:t>gdigugli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1811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404664"/>
            <a:ext cx="8229600" cy="1013371"/>
          </a:xfrm>
          <a:ln/>
        </p:spPr>
        <p:txBody>
          <a:bodyPr anchor="ctr"/>
          <a:lstStyle/>
          <a:p>
            <a:r>
              <a:rPr lang="en-US" sz="3700" dirty="0"/>
              <a:t>Speakers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r>
              <a:rPr lang="fr-FR" sz="2300" dirty="0"/>
              <a:t>@</a:t>
            </a:r>
            <a:r>
              <a:rPr lang="fr-FR" sz="2300" dirty="0" err="1"/>
              <a:t>dbaeli</a:t>
            </a:r>
            <a:endParaRPr lang="fr-FR" sz="2300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216027" indent="-216027"/>
            <a:r>
              <a:rPr lang="fr-FR" sz="2000" b="1" dirty="0"/>
              <a:t>Chien de berger Agile pour</a:t>
            </a:r>
          </a:p>
          <a:p>
            <a:pPr marL="216027" indent="-216027"/>
            <a:endParaRPr lang="fr-FR" sz="2000" b="1" dirty="0"/>
          </a:p>
          <a:p>
            <a:pPr marL="216027" indent="-216027"/>
            <a:endParaRPr lang="fr-FR" sz="2000" b="1" dirty="0"/>
          </a:p>
          <a:p>
            <a:pPr marL="216027" indent="-216027"/>
            <a:r>
              <a:rPr lang="fr-FR" sz="2000" b="1" dirty="0" smtClean="0"/>
              <a:t>Développeur </a:t>
            </a:r>
            <a:r>
              <a:rPr lang="fr-FR" sz="2000" b="1" dirty="0" smtClean="0"/>
              <a:t>de plus de 30 ans</a:t>
            </a:r>
          </a:p>
          <a:p>
            <a:pPr marL="216027" indent="-216027"/>
            <a:r>
              <a:rPr lang="fr-FR" sz="2000" b="1" dirty="0" smtClean="0"/>
              <a:t>Usine logicielles &amp; </a:t>
            </a:r>
            <a:r>
              <a:rPr lang="fr-FR" sz="2000" b="1" dirty="0" err="1" smtClean="0"/>
              <a:t>DevOps</a:t>
            </a:r>
            <a:endParaRPr lang="fr-FR" sz="2000" b="1" dirty="0" smtClean="0"/>
          </a:p>
          <a:p>
            <a:pPr marL="216027" indent="-216027"/>
            <a:r>
              <a:rPr lang="fr-FR" sz="2000" b="1" dirty="0" smtClean="0"/>
              <a:t>Qualité Logicielle</a:t>
            </a:r>
          </a:p>
          <a:p>
            <a:pPr marL="0" indent="0">
              <a:buNone/>
            </a:pPr>
            <a:r>
              <a:rPr lang="fr-FR" sz="2000" b="1" dirty="0" smtClean="0"/>
              <a:t> </a:t>
            </a:r>
            <a:endParaRPr lang="fr-FR" sz="2000" b="1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3"/>
          </p:nvPr>
        </p:nvSpPr>
        <p:spPr/>
        <p:txBody>
          <a:bodyPr anchor="ctr"/>
          <a:lstStyle/>
          <a:p>
            <a:r>
              <a:rPr lang="fr-FR" sz="2300" dirty="0"/>
              <a:t>@</a:t>
            </a:r>
            <a:r>
              <a:rPr lang="fr-FR" sz="2300" dirty="0" err="1"/>
              <a:t>gdigugli</a:t>
            </a:r>
            <a:endParaRPr lang="fr-FR" sz="2300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216027" indent="-216027"/>
            <a:r>
              <a:rPr lang="fr-FR" sz="2000" b="1" dirty="0" smtClean="0"/>
              <a:t>Développeur </a:t>
            </a:r>
            <a:r>
              <a:rPr lang="fr-FR" sz="2000" b="1" dirty="0"/>
              <a:t>java depuis 1999</a:t>
            </a:r>
          </a:p>
          <a:p>
            <a:pPr marL="216027" indent="-216027"/>
            <a:r>
              <a:rPr lang="fr-FR" sz="2000" b="1" dirty="0"/>
              <a:t>Architecte pour</a:t>
            </a:r>
          </a:p>
          <a:p>
            <a:pPr marL="216027" indent="-216027"/>
            <a:endParaRPr lang="fr-FR" sz="2000" b="1" dirty="0" smtClean="0"/>
          </a:p>
          <a:p>
            <a:pPr marL="216027" indent="-216027"/>
            <a:endParaRPr lang="fr-FR" sz="2000" b="1" dirty="0" smtClean="0"/>
          </a:p>
          <a:p>
            <a:pPr marL="216027" indent="-216027"/>
            <a:r>
              <a:rPr lang="fr-FR" sz="2000" b="1" dirty="0" smtClean="0"/>
              <a:t>ILOG </a:t>
            </a:r>
            <a:r>
              <a:rPr lang="fr-FR" sz="2000" b="1" dirty="0"/>
              <a:t>- IBM</a:t>
            </a:r>
          </a:p>
          <a:p>
            <a:pPr marL="288036" lvl="1" indent="-288036">
              <a:buFont typeface="Wingdings" pitchFamily="2" charset="2"/>
              <a:buChar char="ü"/>
            </a:pPr>
            <a:r>
              <a:rPr lang="fr-FR" sz="1800" b="1" dirty="0"/>
              <a:t>librairie graphique 2D</a:t>
            </a:r>
          </a:p>
          <a:p>
            <a:pPr marL="288036" lvl="1" indent="-288036">
              <a:buFont typeface="Wingdings" pitchFamily="2" charset="2"/>
              <a:buChar char="ü"/>
            </a:pPr>
            <a:r>
              <a:rPr lang="fr-FR" sz="1800" b="1" dirty="0"/>
              <a:t>moteur de règles</a:t>
            </a:r>
          </a:p>
          <a:p>
            <a:pPr marL="216027" indent="-216027"/>
            <a:r>
              <a:rPr lang="fr-FR" sz="2000" b="1" dirty="0"/>
              <a:t>Prima-Solutions</a:t>
            </a:r>
          </a:p>
          <a:p>
            <a:pPr marL="288036" lvl="1" indent="-288036">
              <a:buFont typeface="Wingdings" pitchFamily="2" charset="2"/>
              <a:buChar char="ü"/>
            </a:pPr>
            <a:r>
              <a:rPr lang="fr-FR" sz="1800" b="1" dirty="0"/>
              <a:t>plate-forme de services pour J2EE</a:t>
            </a:r>
          </a:p>
          <a:p>
            <a:pPr marL="288036" lvl="1" indent="-288036">
              <a:buFont typeface="Wingdings" pitchFamily="2" charset="2"/>
              <a:buChar char="ü"/>
            </a:pPr>
            <a:r>
              <a:rPr lang="fr-FR" sz="1800" b="1" dirty="0"/>
              <a:t>code génération de modèle métier</a:t>
            </a:r>
            <a:endParaRPr lang="fr-FR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7D5E7-F765-1149-9760-4E1B78348062}" type="slidenum">
              <a:rPr lang="en-US"/>
              <a:pPr/>
              <a:t>2</a:t>
            </a:fld>
            <a:endParaRPr lang="en-US"/>
          </a:p>
        </p:txBody>
      </p:sp>
      <p:pic>
        <p:nvPicPr>
          <p:cNvPr id="2" name="Image 1" descr="LesFurets.w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667000"/>
            <a:ext cx="2336800" cy="436021"/>
          </a:xfrm>
          <a:prstGeom prst="rect">
            <a:avLst/>
          </a:prstGeom>
        </p:spPr>
      </p:pic>
      <p:pic>
        <p:nvPicPr>
          <p:cNvPr id="13" name="Image 12" descr="LesFurets.w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124200"/>
            <a:ext cx="2336800" cy="43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14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Besoin de gouvernance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Gestion de plusieurs langues </a:t>
            </a:r>
          </a:p>
          <a:p>
            <a:r>
              <a:rPr lang="fr-FR" dirty="0" smtClean="0"/>
              <a:t>Maintenance par les développeurs</a:t>
            </a:r>
          </a:p>
          <a:p>
            <a:r>
              <a:rPr lang="fr-FR" dirty="0" smtClean="0"/>
              <a:t>Externalisation à des traducteurs</a:t>
            </a:r>
          </a:p>
          <a:p>
            <a:r>
              <a:rPr lang="fr-FR" dirty="0" smtClean="0"/>
              <a:t>Intégration et synchronisation</a:t>
            </a:r>
          </a:p>
          <a:p>
            <a:r>
              <a:rPr lang="fr-FR" dirty="0" smtClean="0"/>
              <a:t>Accepter corrections tardives</a:t>
            </a:r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9077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Externaliser l’Internalisation!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Les langues non maitrisées par l’équipe</a:t>
            </a:r>
          </a:p>
          <a:p>
            <a:endParaRPr lang="fr-FR" dirty="0" smtClean="0"/>
          </a:p>
          <a:p>
            <a:r>
              <a:rPr lang="fr-FR" dirty="0" smtClean="0"/>
              <a:t>Fichier </a:t>
            </a:r>
            <a:r>
              <a:rPr lang="fr-FR" dirty="0" err="1" smtClean="0"/>
              <a:t>excel</a:t>
            </a:r>
            <a:r>
              <a:rPr lang="fr-FR" dirty="0" smtClean="0"/>
              <a:t> ?</a:t>
            </a:r>
          </a:p>
          <a:p>
            <a:pPr lvl="1"/>
            <a:r>
              <a:rPr lang="fr-FR" dirty="0" smtClean="0"/>
              <a:t>Ok mais on intègre comment ?</a:t>
            </a:r>
          </a:p>
          <a:p>
            <a:pPr lvl="1"/>
            <a:r>
              <a:rPr lang="fr-FR" dirty="0" smtClean="0"/>
              <a:t>Gestion de source ?</a:t>
            </a:r>
          </a:p>
          <a:p>
            <a:pPr lvl="1"/>
            <a:endParaRPr lang="fr-FR" dirty="0" smtClean="0"/>
          </a:p>
          <a:p>
            <a:r>
              <a:rPr lang="fr-FR" dirty="0" smtClean="0"/>
              <a:t>Outils de gestion de localisation</a:t>
            </a:r>
          </a:p>
          <a:p>
            <a:pPr lvl="1"/>
            <a:r>
              <a:rPr lang="en-US" dirty="0">
                <a:hlinkClick r:id="rId2"/>
              </a:rPr>
              <a:t>http://www.i18nguy.com/</a:t>
            </a:r>
            <a:r>
              <a:rPr lang="en-US" dirty="0" smtClean="0">
                <a:hlinkClick r:id="rId2"/>
              </a:rPr>
              <a:t>TranslationTools.html</a:t>
            </a:r>
            <a:endParaRPr lang="en-US" dirty="0" smtClean="0"/>
          </a:p>
          <a:p>
            <a:pPr lvl="1"/>
            <a:r>
              <a:rPr lang="fr-FR" dirty="0" err="1" smtClean="0"/>
              <a:t>Built</a:t>
            </a:r>
            <a:r>
              <a:rPr lang="fr-FR" dirty="0" smtClean="0"/>
              <a:t>-in IDE</a:t>
            </a:r>
          </a:p>
          <a:p>
            <a:pPr lvl="1"/>
            <a:r>
              <a:rPr lang="fr-FR" dirty="0" smtClean="0"/>
              <a:t>Edition simultanée de .</a:t>
            </a:r>
            <a:r>
              <a:rPr lang="fr-FR" dirty="0" err="1" smtClean="0"/>
              <a:t>properties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7133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Vraiment pas satisfaisant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459163"/>
          </a:xfrm>
        </p:spPr>
        <p:txBody>
          <a:bodyPr/>
          <a:lstStyle/>
          <a:p>
            <a:r>
              <a:rPr lang="fr-FR" dirty="0" smtClean="0"/>
              <a:t>Trop proche du code source</a:t>
            </a:r>
          </a:p>
          <a:p>
            <a:r>
              <a:rPr lang="fr-FR" dirty="0" smtClean="0"/>
              <a:t>Cycle de vie très différent</a:t>
            </a:r>
          </a:p>
          <a:p>
            <a:r>
              <a:rPr lang="fr-FR" dirty="0" smtClean="0"/>
              <a:t>Perturbations de l’équipe R&amp;D</a:t>
            </a:r>
          </a:p>
          <a:p>
            <a:r>
              <a:rPr lang="fr-FR" dirty="0" smtClean="0"/>
              <a:t>Il faut trouver autre chose !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88604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Not </a:t>
            </a:r>
            <a:r>
              <a:rPr lang="fr-FR" dirty="0" err="1" smtClean="0"/>
              <a:t>Invented</a:t>
            </a:r>
            <a:r>
              <a:rPr lang="fr-FR" dirty="0" smtClean="0"/>
              <a:t> </a:t>
            </a:r>
            <a:r>
              <a:rPr lang="fr-FR" dirty="0" err="1" smtClean="0"/>
              <a:t>Here</a:t>
            </a:r>
            <a:r>
              <a:rPr lang="fr-FR" dirty="0" smtClean="0"/>
              <a:t> - NIH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D’autres solution ?</a:t>
            </a:r>
          </a:p>
          <a:p>
            <a:pPr lvl="1"/>
            <a:r>
              <a:rPr lang="fr-FR" dirty="0" err="1"/>
              <a:t>Talend</a:t>
            </a:r>
            <a:r>
              <a:rPr lang="fr-FR" dirty="0"/>
              <a:t>/</a:t>
            </a:r>
            <a:r>
              <a:rPr lang="fr-FR" dirty="0" err="1"/>
              <a:t>Bonita</a:t>
            </a:r>
            <a:r>
              <a:rPr lang="fr-FR" dirty="0"/>
              <a:t> : « </a:t>
            </a:r>
            <a:r>
              <a:rPr lang="fr-FR" dirty="0" err="1"/>
              <a:t>Babili</a:t>
            </a:r>
            <a:r>
              <a:rPr lang="fr-FR" dirty="0"/>
              <a:t> » - PHP Self-</a:t>
            </a:r>
            <a:r>
              <a:rPr lang="fr-FR" dirty="0" smtClean="0"/>
              <a:t>made</a:t>
            </a:r>
          </a:p>
          <a:p>
            <a:pPr lvl="2"/>
            <a:r>
              <a:rPr lang="en-US" dirty="0">
                <a:hlinkClick r:id="rId2"/>
              </a:rPr>
              <a:t>http://www.bonitasoft.org/</a:t>
            </a:r>
            <a:r>
              <a:rPr lang="en-US" dirty="0" smtClean="0">
                <a:hlinkClick r:id="rId2"/>
              </a:rPr>
              <a:t>translations</a:t>
            </a:r>
            <a:endParaRPr lang="fr-FR" dirty="0"/>
          </a:p>
          <a:p>
            <a:pPr lvl="1"/>
            <a:r>
              <a:rPr lang="fr-FR" dirty="0" err="1"/>
              <a:t>Altassian</a:t>
            </a:r>
            <a:r>
              <a:rPr lang="fr-FR" dirty="0"/>
              <a:t> </a:t>
            </a:r>
            <a:r>
              <a:rPr lang="fr-FR" dirty="0" smtClean="0"/>
              <a:t>Translations - Interne</a:t>
            </a:r>
          </a:p>
          <a:p>
            <a:pPr lvl="2"/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translations.atlassian.com</a:t>
            </a:r>
            <a:endParaRPr lang="fr-FR" dirty="0"/>
          </a:p>
          <a:p>
            <a:pPr lvl="1"/>
            <a:r>
              <a:rPr lang="fr-FR" dirty="0" err="1"/>
              <a:t>Pootle</a:t>
            </a:r>
            <a:r>
              <a:rPr lang="fr-FR" dirty="0"/>
              <a:t> : </a:t>
            </a:r>
            <a:r>
              <a:rPr lang="fr-FR" dirty="0" err="1" smtClean="0"/>
              <a:t>LifeRay</a:t>
            </a:r>
            <a:r>
              <a:rPr lang="fr-FR" dirty="0" smtClean="0"/>
              <a:t> – Open Source …</a:t>
            </a:r>
          </a:p>
          <a:p>
            <a:pPr lvl="2"/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translate.liferay.com</a:t>
            </a:r>
            <a:endParaRPr lang="en-US" dirty="0" smtClean="0"/>
          </a:p>
          <a:p>
            <a:pPr lvl="2"/>
            <a:r>
              <a:rPr lang="en-US" dirty="0">
                <a:hlinkClick r:id="rId5"/>
              </a:rPr>
              <a:t>http://translate.sourceforge.net</a:t>
            </a:r>
            <a:endParaRPr lang="en-US" dirty="0"/>
          </a:p>
          <a:p>
            <a:pPr lvl="2"/>
            <a:endParaRPr lang="en-US" dirty="0" smtClean="0"/>
          </a:p>
          <a:p>
            <a:pPr lvl="2"/>
            <a:endParaRPr lang="fr-FR" dirty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36790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crowd-babili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9" r="6289"/>
          <a:stretch>
            <a:fillRect/>
          </a:stretch>
        </p:blipFill>
        <p:spPr>
          <a:xfrm>
            <a:off x="4114800" y="0"/>
            <a:ext cx="4572000" cy="2514424"/>
          </a:xfrm>
        </p:spPr>
      </p:pic>
      <p:pic>
        <p:nvPicPr>
          <p:cNvPr id="6" name="Image 5" descr="atlassian-translatio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95400"/>
            <a:ext cx="4714623" cy="2298037"/>
          </a:xfrm>
          <a:prstGeom prst="rect">
            <a:avLst/>
          </a:prstGeom>
        </p:spPr>
      </p:pic>
      <p:pic>
        <p:nvPicPr>
          <p:cNvPr id="5" name="Image 4" descr="crowd-lifera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2895600"/>
            <a:ext cx="5105400" cy="2690292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828800" y="228600"/>
            <a:ext cx="2264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Babili</a:t>
            </a:r>
            <a:r>
              <a:rPr lang="fr-FR" dirty="0" smtClean="0"/>
              <a:t> : </a:t>
            </a:r>
            <a:r>
              <a:rPr lang="fr-FR" dirty="0" err="1" smtClean="0"/>
              <a:t>bonita</a:t>
            </a:r>
            <a:r>
              <a:rPr lang="fr-FR" dirty="0" smtClean="0"/>
              <a:t> / </a:t>
            </a:r>
            <a:r>
              <a:rPr lang="fr-FR" dirty="0" err="1" smtClean="0"/>
              <a:t>talend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228600" y="838200"/>
            <a:ext cx="2217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Atlassian</a:t>
            </a:r>
            <a:r>
              <a:rPr lang="fr-FR" dirty="0" smtClean="0"/>
              <a:t> Translations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1828800" y="4267200"/>
            <a:ext cx="792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Poolte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8528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Et arrive </a:t>
            </a:r>
            <a:r>
              <a:rPr lang="fr-FR" dirty="0" smtClean="0"/>
              <a:t>le </a:t>
            </a:r>
            <a:r>
              <a:rPr lang="fr-FR" dirty="0" err="1"/>
              <a:t>crowd</a:t>
            </a:r>
            <a:r>
              <a:rPr lang="fr-FR" dirty="0"/>
              <a:t> </a:t>
            </a:r>
            <a:r>
              <a:rPr lang="fr-FR" dirty="0" err="1" smtClean="0"/>
              <a:t>sourcing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fr-FR" dirty="0" smtClean="0"/>
              <a:t>Site web ouvert</a:t>
            </a:r>
          </a:p>
          <a:p>
            <a:r>
              <a:rPr lang="fr-FR" dirty="0" smtClean="0"/>
              <a:t>Contribution simple</a:t>
            </a:r>
          </a:p>
          <a:p>
            <a:r>
              <a:rPr lang="fr-FR" dirty="0" err="1" smtClean="0"/>
              <a:t>Workflow</a:t>
            </a:r>
            <a:r>
              <a:rPr lang="fr-FR" dirty="0" smtClean="0"/>
              <a:t> de validation (</a:t>
            </a:r>
            <a:r>
              <a:rPr lang="fr-FR" dirty="0" err="1" smtClean="0"/>
              <a:t>editeurs</a:t>
            </a:r>
            <a:r>
              <a:rPr lang="fr-FR" dirty="0" smtClean="0"/>
              <a:t>, contributeurs)</a:t>
            </a:r>
          </a:p>
          <a:p>
            <a:r>
              <a:rPr lang="fr-FR" dirty="0" smtClean="0"/>
              <a:t>Statistiques</a:t>
            </a:r>
          </a:p>
          <a:p>
            <a:pPr lvl="1"/>
            <a:r>
              <a:rPr lang="fr-FR" dirty="0" smtClean="0"/>
              <a:t>% de couverture</a:t>
            </a:r>
          </a:p>
          <a:p>
            <a:pPr lvl="1"/>
            <a:r>
              <a:rPr lang="fr-FR" dirty="0" smtClean="0"/>
              <a:t>Traductions validées</a:t>
            </a:r>
          </a:p>
          <a:p>
            <a:pPr lvl="1"/>
            <a:r>
              <a:rPr lang="fr-FR" dirty="0" smtClean="0"/>
              <a:t>Qualité de la traduction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1606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Des exemples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Babili</a:t>
            </a:r>
            <a:endParaRPr lang="fr-FR" dirty="0" smtClean="0"/>
          </a:p>
          <a:p>
            <a:pPr lvl="1"/>
            <a:r>
              <a:rPr lang="en-US" dirty="0"/>
              <a:t>http://</a:t>
            </a:r>
            <a:r>
              <a:rPr lang="en-US" dirty="0" err="1"/>
              <a:t>www.bonitasoft.org</a:t>
            </a:r>
            <a:r>
              <a:rPr lang="en-US" dirty="0"/>
              <a:t>/</a:t>
            </a:r>
            <a:r>
              <a:rPr lang="en-US" dirty="0" smtClean="0"/>
              <a:t>translations</a:t>
            </a:r>
            <a:endParaRPr lang="fr-FR" dirty="0" smtClean="0"/>
          </a:p>
          <a:p>
            <a:r>
              <a:rPr lang="fr-FR" dirty="0" err="1" smtClean="0"/>
              <a:t>Crowdin.net</a:t>
            </a:r>
            <a:endParaRPr lang="fr-FR" dirty="0" smtClean="0"/>
          </a:p>
          <a:p>
            <a:pPr lvl="1"/>
            <a:r>
              <a:rPr lang="pl-PL" dirty="0"/>
              <a:t>http://</a:t>
            </a:r>
            <a:r>
              <a:rPr lang="pl-PL" dirty="0" err="1"/>
              <a:t>crowdin.net</a:t>
            </a:r>
            <a:r>
              <a:rPr lang="pl-PL" dirty="0"/>
              <a:t>/</a:t>
            </a:r>
            <a:r>
              <a:rPr lang="pl-PL" dirty="0" err="1"/>
              <a:t>project</a:t>
            </a:r>
            <a:r>
              <a:rPr lang="pl-PL" dirty="0"/>
              <a:t>/ez18n-demo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8227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Aides à la traduction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Savez-vous</a:t>
            </a:r>
            <a:r>
              <a:rPr lang="en-US" dirty="0" smtClean="0"/>
              <a:t> </a:t>
            </a:r>
            <a:r>
              <a:rPr lang="en-US" dirty="0" err="1" smtClean="0"/>
              <a:t>qu’on</a:t>
            </a:r>
            <a:r>
              <a:rPr lang="en-US" dirty="0" smtClean="0"/>
              <a:t> </a:t>
            </a:r>
            <a:r>
              <a:rPr lang="en-US" dirty="0" err="1" smtClean="0"/>
              <a:t>peut</a:t>
            </a:r>
            <a:r>
              <a:rPr lang="en-US" dirty="0" smtClean="0"/>
              <a:t> savoir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vos</a:t>
            </a:r>
            <a:r>
              <a:rPr lang="en-US" dirty="0" smtClean="0"/>
              <a:t> </a:t>
            </a:r>
            <a:r>
              <a:rPr lang="en-US" dirty="0" err="1" smtClean="0"/>
              <a:t>textes</a:t>
            </a:r>
            <a:r>
              <a:rPr lang="en-US" dirty="0" smtClean="0"/>
              <a:t> </a:t>
            </a:r>
            <a:r>
              <a:rPr lang="en-US" dirty="0" err="1" smtClean="0"/>
              <a:t>seront</a:t>
            </a:r>
            <a:r>
              <a:rPr lang="en-US" dirty="0" smtClean="0"/>
              <a:t> </a:t>
            </a:r>
            <a:r>
              <a:rPr lang="en-US" dirty="0" err="1" smtClean="0"/>
              <a:t>durs</a:t>
            </a:r>
            <a:r>
              <a:rPr lang="en-US" dirty="0" smtClean="0"/>
              <a:t> </a:t>
            </a:r>
            <a:r>
              <a:rPr lang="en-US" dirty="0" err="1" smtClean="0"/>
              <a:t>à</a:t>
            </a:r>
            <a:r>
              <a:rPr lang="en-US" dirty="0" smtClean="0"/>
              <a:t> </a:t>
            </a:r>
            <a:r>
              <a:rPr lang="en-US" dirty="0" err="1" smtClean="0"/>
              <a:t>traduire</a:t>
            </a:r>
            <a:r>
              <a:rPr lang="en-US" dirty="0" smtClean="0"/>
              <a:t> ?</a:t>
            </a:r>
          </a:p>
          <a:p>
            <a:endParaRPr lang="en-US" dirty="0" smtClean="0"/>
          </a:p>
          <a:p>
            <a:pPr marL="0" indent="0" algn="ctr">
              <a:buNone/>
            </a:pPr>
            <a:r>
              <a:rPr lang="en-US" dirty="0" err="1" smtClean="0"/>
              <a:t>Démo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www.languagetool.org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93026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sommet de l’iceberg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Google Translate</a:t>
            </a:r>
            <a:endParaRPr lang="fr-FR" dirty="0"/>
          </a:p>
          <a:p>
            <a:pPr lvl="1"/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translate.google.com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Mais</a:t>
            </a:r>
            <a:r>
              <a:rPr lang="en-US" dirty="0" smtClean="0"/>
              <a:t> derrière</a:t>
            </a:r>
          </a:p>
          <a:p>
            <a:pPr lvl="1"/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://translate.google.com/</a:t>
            </a:r>
            <a:r>
              <a:rPr lang="en-US" dirty="0" smtClean="0">
                <a:hlinkClick r:id="rId3"/>
              </a:rPr>
              <a:t>toolkit</a:t>
            </a:r>
            <a:endParaRPr lang="en-US" dirty="0" smtClean="0"/>
          </a:p>
          <a:p>
            <a:pPr lvl="1"/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305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1EF83F-DC3D-2B41-8CED-EDA4CF3DA041}" type="slidenum">
              <a:rPr lang="en-US"/>
              <a:pPr/>
              <a:t>12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514600" y="4419600"/>
            <a:ext cx="4422835" cy="427502"/>
          </a:xfrm>
          <a:prstGeom prst="rect">
            <a:avLst/>
          </a:prstGeom>
        </p:spPr>
        <p:txBody>
          <a:bodyPr wrap="square" lIns="57607" tIns="28804" rIns="57607" bIns="28804">
            <a:spAutoFit/>
          </a:bodyPr>
          <a:lstStyle/>
          <a:p>
            <a:r>
              <a:rPr lang="en-US" sz="2400" dirty="0"/>
              <a:t>https://</a:t>
            </a:r>
            <a:r>
              <a:rPr lang="en-US" sz="2400" dirty="0" err="1"/>
              <a:t>github.com</a:t>
            </a:r>
            <a:r>
              <a:rPr lang="en-US" sz="2400" dirty="0"/>
              <a:t>/</a:t>
            </a:r>
            <a:r>
              <a:rPr lang="en-US" sz="2400" dirty="0" err="1"/>
              <a:t>dbaeli</a:t>
            </a:r>
            <a:r>
              <a:rPr lang="en-US" sz="2400" dirty="0" smtClean="0"/>
              <a:t>/ez18n</a:t>
            </a:r>
            <a:endParaRPr lang="fr-FR" sz="2400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33400" y="1754814"/>
            <a:ext cx="7843838" cy="902196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Merci !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Just </a:t>
            </a:r>
            <a:r>
              <a:rPr lang="fr-FR" dirty="0" err="1" smtClean="0"/>
              <a:t>Fork</a:t>
            </a:r>
            <a:r>
              <a:rPr lang="fr-FR" dirty="0" smtClean="0"/>
              <a:t> </a:t>
            </a:r>
            <a:r>
              <a:rPr lang="fr-FR" dirty="0" err="1" smtClean="0"/>
              <a:t>it</a:t>
            </a:r>
            <a:r>
              <a:rPr lang="fr-FR" dirty="0" smtClean="0"/>
              <a:t> @</a:t>
            </a:r>
            <a:r>
              <a:rPr lang="fr-FR" dirty="0" err="1" smtClean="0"/>
              <a:t>github</a:t>
            </a:r>
            <a:r>
              <a:rPr lang="fr-FR" dirty="0" smtClean="0"/>
              <a:t> !</a:t>
            </a:r>
            <a:endParaRPr lang="fr-FR" dirty="0"/>
          </a:p>
        </p:txBody>
      </p:sp>
      <p:pic>
        <p:nvPicPr>
          <p:cNvPr id="6" name="Picture 2" descr="C:\Users\gdu\Desktop\gilles\lapin\1115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86600" y="2819400"/>
            <a:ext cx="1539715" cy="2711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gdu\Desktop\gilles\lapin\11159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1000" y="2895600"/>
            <a:ext cx="1456873" cy="294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74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2416</TotalTime>
  <Words>278</Words>
  <Application>Microsoft Macintosh PowerPoint</Application>
  <PresentationFormat>Présentation à l'écran (4:3)</PresentationFormat>
  <Paragraphs>90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Thème Office</vt:lpstr>
      <vt:lpstr>i18n for ever !</vt:lpstr>
      <vt:lpstr>Speakers</vt:lpstr>
      <vt:lpstr>Besoin de gouvernance</vt:lpstr>
      <vt:lpstr>Externaliser l’Internalisation!</vt:lpstr>
      <vt:lpstr>Vraiment pas satisfaisant</vt:lpstr>
      <vt:lpstr>Not Invented Here - NIH</vt:lpstr>
      <vt:lpstr>Présentation PowerPoint</vt:lpstr>
      <vt:lpstr>Et arrive le crowd sourcing</vt:lpstr>
      <vt:lpstr>Des exemples</vt:lpstr>
      <vt:lpstr>Aides à la traduction</vt:lpstr>
      <vt:lpstr>Le sommet de l’iceberg</vt:lpstr>
      <vt:lpstr>Merci !  Just Fork it @github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gdu</dc:creator>
  <cp:lastModifiedBy>Gilles Di Guglielmo</cp:lastModifiedBy>
  <cp:revision>169</cp:revision>
  <dcterms:created xsi:type="dcterms:W3CDTF">2012-06-10T16:50:33Z</dcterms:created>
  <dcterms:modified xsi:type="dcterms:W3CDTF">2012-06-14T12:52:43Z</dcterms:modified>
</cp:coreProperties>
</file>